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88" r:id="rId3"/>
    <p:sldId id="291" r:id="rId4"/>
    <p:sldId id="290" r:id="rId5"/>
    <p:sldId id="259" r:id="rId6"/>
    <p:sldId id="307" r:id="rId7"/>
    <p:sldId id="308" r:id="rId8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2.png>
</file>

<file path=ppt/media/image4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ACC7DB-ECBF-4D10-BCC9-AA3879148B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E6BD74-4054-4650-8F7B-6AB44609ED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ADDCE6D-6046-49FB-96E3-7068169F8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AA486E-D8AC-45B7-B3BD-70194984B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CCE6B3-3E5D-48C0-B523-A933970DD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707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2A2BF4-2F06-4194-9727-4B83D0BCB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A45166A-74E8-467F-A027-3F32233A64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1B62EB-D349-4398-8FDC-A909BDE47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DD0F912-6B9B-4D90-A8C8-39F0F9123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4C11CF-2509-4A99-B9CB-076623F28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39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3FA8FED-3C82-4691-B0D0-A1C7379FA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9E0F839-90E7-428A-8ADC-5E050EDBE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C73BF4-A5F5-4097-9DF9-8CC0569E0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92415D-10DF-4D8B-8A22-D907E6FA5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1B377C-73A1-42A2-BF4A-016DBEBCD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028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693051-3E64-47A7-B137-3173DA378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F39396-D6CF-4EA8-9FCA-4CA228C11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3E430A-22BD-41F0-94DC-1F4E4F666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C80303-6682-43D7-9190-45EBBEF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081DF4-8DD7-42EB-9ABF-323862C79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55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FE8982-7983-4205-8B44-A3A141701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2EECB4-28B4-431B-B8A6-C2F463CA1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F203BA-A142-4462-9D27-7E95BBC80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506D883-60FB-449F-AB0E-32C5847E5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5B7235-98F9-40F5-9E58-8CA714EB2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399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0FBFB6-8C9A-42AC-ADEB-4FE4FC549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FDDAD5-E8C5-4A72-BA80-56A84DFE9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3379069-4A7F-4723-8445-24B6D2E01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AE5E60-F6E3-4022-A9D2-706D29070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F8135CE-EE01-4CD4-9CB4-189BAF1BB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B8EFE12-CD68-4075-902C-EE9B05D9F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263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1F6297-4D7E-4F48-BE8B-351F6BE62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58B9FE-9167-4DA9-9CAC-658BFC79F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0593B83-C446-468F-8A7E-DF74B8862E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8314FDD-35B0-4266-B944-5B571915DD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E623349-4260-44A2-9834-467BE3A65D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DAD8D0-6C01-4612-89FE-2AE6044F1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ED1216E-97AD-471C-A328-E0F172DC8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FCD4D3F-D1B1-4DFB-8F66-4C145BB44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610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1CB79B-8736-460F-A6AA-D22D3F46A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F04B2C2-CF37-4ECA-82C9-B99763F78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0DD23B6-B6F0-4F1E-A844-571DE2BF7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D8AAD1F-FB71-4148-BBE9-E67CFDA73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01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D67605C-A60C-4BF1-A5D6-4995E2909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6709E31-8EA8-448D-BA46-3008F330E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85A3525-1B58-47D0-85A0-B1F2A2B8A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882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97300C-3DF3-4243-BDCA-89C8D2476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F27FB4-DDAB-47AC-9F17-C2DF7970D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DC62925-7419-4A0C-AFE0-26EBFBA0C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CE0786C-6C21-4915-8DB6-EF7698889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5D1CC3B-5322-4A15-80B9-34DA32FED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A1A908C-E35A-49AB-9D42-6B6BD8C73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1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0A6DDE-3720-41FC-8C2E-1E001F87C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0E6E0D4-2172-4158-8DCE-D7B2846E0E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E60D35-FE79-4A77-8C5A-1F5BF750A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2FB6238-8784-4C8F-AD53-B500EE0A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04378FE-55C2-4E3D-AF66-0892312F7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8279638-0BCF-40D6-A679-90FAAECE5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767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0078340-53CA-42D8-A8B8-0436ECEA8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D0A4ACD-CE00-4C01-AD9E-87D17A704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D41C26-D07A-43A2-83F5-5DD7AD2856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F0CBD-9F8D-4A56-B88D-9AE22750A1DD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7C1D51-77DF-4898-8A7E-AF66EDD265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56BBC7-99BC-4497-9AC9-191203FCB5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60FE7B-9F3F-4AA1-9604-02E3BEDDAC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03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0677C9-4C5B-49EA-84E4-BA7FDCE11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0"/>
            <a:ext cx="10515600" cy="1690688"/>
          </a:xfrm>
        </p:spPr>
        <p:txBody>
          <a:bodyPr>
            <a:normAutofit/>
          </a:bodyPr>
          <a:lstStyle/>
          <a:p>
            <a:pPr algn="ctr"/>
            <a:r>
              <a:rPr lang="es-AR" sz="9600" b="1" spc="6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uice ITC" panose="04040403040A02020202" pitchFamily="82" charset="0"/>
              </a:rPr>
              <a:t>PAST</a:t>
            </a:r>
            <a:endParaRPr lang="es-AR" b="1" spc="6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uice ITC" panose="04040403040A02020202" pitchFamily="82" charset="0"/>
            </a:endParaRP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CF1D4F7C-1491-47D2-9F82-0935EA8B049F}"/>
              </a:ext>
            </a:extLst>
          </p:cNvPr>
          <p:cNvSpPr txBox="1">
            <a:spLocks/>
          </p:cNvSpPr>
          <p:nvPr/>
        </p:nvSpPr>
        <p:spPr>
          <a:xfrm>
            <a:off x="7623313" y="1319662"/>
            <a:ext cx="3730487" cy="1075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AR" sz="5400" b="1" spc="300" dirty="0">
                <a:latin typeface="Juice ITC" panose="04040403040A02020202" pitchFamily="82" charset="0"/>
              </a:rPr>
              <a:t>CONTINUOUS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5FBA284C-8B13-4B3B-BCC0-390A85E2E137}"/>
              </a:ext>
            </a:extLst>
          </p:cNvPr>
          <p:cNvSpPr txBox="1">
            <a:spLocks/>
          </p:cNvSpPr>
          <p:nvPr/>
        </p:nvSpPr>
        <p:spPr>
          <a:xfrm>
            <a:off x="198782" y="2586589"/>
            <a:ext cx="4306957" cy="3906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AR" dirty="0">
                <a:solidFill>
                  <a:srgbClr val="00B050"/>
                </a:solidFill>
                <a:latin typeface="Arial Narrow" panose="020B0606020202030204" pitchFamily="34" charset="0"/>
              </a:rPr>
              <a:t>S + </a:t>
            </a:r>
            <a:r>
              <a:rPr lang="es-AR" dirty="0" err="1">
                <a:solidFill>
                  <a:srgbClr val="00B050"/>
                </a:solidFill>
                <a:latin typeface="Arial Narrow" panose="020B0606020202030204" pitchFamily="34" charset="0"/>
              </a:rPr>
              <a:t>Verb</a:t>
            </a:r>
            <a:r>
              <a:rPr lang="es-AR" dirty="0">
                <a:solidFill>
                  <a:srgbClr val="00B050"/>
                </a:solidFill>
                <a:latin typeface="Arial Narrow" panose="020B0606020202030204" pitchFamily="34" charset="0"/>
              </a:rPr>
              <a:t> 2C </a:t>
            </a:r>
            <a:r>
              <a:rPr lang="es-AR" dirty="0" err="1">
                <a:solidFill>
                  <a:srgbClr val="00B050"/>
                </a:solidFill>
                <a:latin typeface="Arial Narrow" panose="020B0606020202030204" pitchFamily="34" charset="0"/>
              </a:rPr>
              <a:t>or</a:t>
            </a:r>
            <a:r>
              <a:rPr lang="es-AR" dirty="0">
                <a:solidFill>
                  <a:srgbClr val="00B050"/>
                </a:solidFill>
                <a:latin typeface="Arial Narrow" panose="020B0606020202030204" pitchFamily="34" charset="0"/>
              </a:rPr>
              <a:t> –</a:t>
            </a:r>
            <a:r>
              <a:rPr lang="es-AR" dirty="0" err="1">
                <a:solidFill>
                  <a:srgbClr val="00B050"/>
                </a:solidFill>
                <a:latin typeface="Arial Narrow" panose="020B0606020202030204" pitchFamily="34" charset="0"/>
              </a:rPr>
              <a:t>ed</a:t>
            </a:r>
            <a:endParaRPr lang="es-AR" dirty="0">
              <a:solidFill>
                <a:srgbClr val="00B050"/>
              </a:solidFill>
              <a:latin typeface="Arial Narrow" panose="020B060602020203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i="1" dirty="0">
                <a:latin typeface="Arial Narrow" panose="020B0606020202030204" pitchFamily="34" charset="0"/>
              </a:rPr>
              <a:t>I </a:t>
            </a:r>
            <a:r>
              <a:rPr lang="es-AR" i="1" dirty="0" err="1">
                <a:latin typeface="Arial Narrow" panose="020B0606020202030204" pitchFamily="34" charset="0"/>
              </a:rPr>
              <a:t>went</a:t>
            </a:r>
            <a:r>
              <a:rPr lang="es-AR" i="1" dirty="0">
                <a:latin typeface="Arial Narrow" panose="020B0606020202030204" pitchFamily="34" charset="0"/>
              </a:rPr>
              <a:t> </a:t>
            </a:r>
            <a:r>
              <a:rPr lang="es-AR" i="1" dirty="0" err="1">
                <a:latin typeface="Arial Narrow" panose="020B0606020202030204" pitchFamily="34" charset="0"/>
              </a:rPr>
              <a:t>to</a:t>
            </a:r>
            <a:r>
              <a:rPr lang="es-AR" i="1" dirty="0">
                <a:latin typeface="Arial Narrow" panose="020B0606020202030204" pitchFamily="34" charset="0"/>
              </a:rPr>
              <a:t> Liverpool.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dirty="0">
                <a:solidFill>
                  <a:srgbClr val="00B050"/>
                </a:solidFill>
                <a:latin typeface="Arial Narrow" panose="020B0606020202030204" pitchFamily="34" charset="0"/>
              </a:rPr>
              <a:t>S + DIDN’T + </a:t>
            </a:r>
            <a:r>
              <a:rPr lang="es-AR" dirty="0" err="1">
                <a:solidFill>
                  <a:srgbClr val="00B050"/>
                </a:solidFill>
                <a:latin typeface="Arial Narrow" panose="020B0606020202030204" pitchFamily="34" charset="0"/>
              </a:rPr>
              <a:t>inf</a:t>
            </a:r>
            <a:r>
              <a:rPr lang="es-AR" dirty="0">
                <a:solidFill>
                  <a:srgbClr val="00B050"/>
                </a:solidFill>
                <a:latin typeface="Arial Narrow" panose="020B0606020202030204" pitchFamily="34" charset="0"/>
              </a:rPr>
              <a:t>. V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i="1" dirty="0">
                <a:latin typeface="Arial Narrow" panose="020B0606020202030204" pitchFamily="34" charset="0"/>
              </a:rPr>
              <a:t>I DIDN’T </a:t>
            </a:r>
            <a:r>
              <a:rPr lang="es-AR" i="1" dirty="0" err="1">
                <a:latin typeface="Arial Narrow" panose="020B0606020202030204" pitchFamily="34" charset="0"/>
              </a:rPr>
              <a:t>go</a:t>
            </a:r>
            <a:r>
              <a:rPr lang="es-AR" i="1" dirty="0">
                <a:latin typeface="Arial Narrow" panose="020B0606020202030204" pitchFamily="34" charset="0"/>
              </a:rPr>
              <a:t> </a:t>
            </a:r>
            <a:r>
              <a:rPr lang="es-AR" i="1" dirty="0" err="1">
                <a:latin typeface="Arial Narrow" panose="020B0606020202030204" pitchFamily="34" charset="0"/>
              </a:rPr>
              <a:t>to</a:t>
            </a:r>
            <a:r>
              <a:rPr lang="es-AR" i="1" dirty="0">
                <a:latin typeface="Arial Narrow" panose="020B0606020202030204" pitchFamily="34" charset="0"/>
              </a:rPr>
              <a:t> Liverpool.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dirty="0">
                <a:solidFill>
                  <a:srgbClr val="00B050"/>
                </a:solidFill>
                <a:latin typeface="Arial Narrow" panose="020B0606020202030204" pitchFamily="34" charset="0"/>
              </a:rPr>
              <a:t>DID + S + </a:t>
            </a:r>
            <a:r>
              <a:rPr lang="es-AR" dirty="0" err="1">
                <a:solidFill>
                  <a:srgbClr val="00B050"/>
                </a:solidFill>
                <a:latin typeface="Arial Narrow" panose="020B0606020202030204" pitchFamily="34" charset="0"/>
              </a:rPr>
              <a:t>inf.V</a:t>
            </a:r>
            <a:r>
              <a:rPr lang="es-AR" dirty="0">
                <a:solidFill>
                  <a:srgbClr val="00B050"/>
                </a:solidFill>
                <a:latin typeface="Arial Narrow" panose="020B0606020202030204" pitchFamily="34" charset="0"/>
              </a:rPr>
              <a:t>?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i="1" dirty="0" err="1">
                <a:latin typeface="Arial Narrow" panose="020B0606020202030204" pitchFamily="34" charset="0"/>
              </a:rPr>
              <a:t>Did</a:t>
            </a:r>
            <a:r>
              <a:rPr lang="es-AR" i="1" dirty="0">
                <a:latin typeface="Arial Narrow" panose="020B0606020202030204" pitchFamily="34" charset="0"/>
              </a:rPr>
              <a:t> </a:t>
            </a:r>
            <a:r>
              <a:rPr lang="es-AR" i="1" dirty="0" err="1">
                <a:latin typeface="Arial Narrow" panose="020B0606020202030204" pitchFamily="34" charset="0"/>
              </a:rPr>
              <a:t>you</a:t>
            </a:r>
            <a:r>
              <a:rPr lang="es-AR" i="1" dirty="0">
                <a:latin typeface="Arial Narrow" panose="020B0606020202030204" pitchFamily="34" charset="0"/>
              </a:rPr>
              <a:t> </a:t>
            </a:r>
            <a:r>
              <a:rPr lang="es-AR" i="1" dirty="0" err="1">
                <a:latin typeface="Arial Narrow" panose="020B0606020202030204" pitchFamily="34" charset="0"/>
              </a:rPr>
              <a:t>go</a:t>
            </a:r>
            <a:r>
              <a:rPr lang="es-AR" i="1" dirty="0">
                <a:latin typeface="Arial Narrow" panose="020B0606020202030204" pitchFamily="34" charset="0"/>
              </a:rPr>
              <a:t> </a:t>
            </a:r>
            <a:r>
              <a:rPr lang="es-AR" i="1" dirty="0" err="1">
                <a:latin typeface="Arial Narrow" panose="020B0606020202030204" pitchFamily="34" charset="0"/>
              </a:rPr>
              <a:t>to</a:t>
            </a:r>
            <a:r>
              <a:rPr lang="es-AR" i="1" dirty="0">
                <a:latin typeface="Arial Narrow" panose="020B0606020202030204" pitchFamily="34" charset="0"/>
              </a:rPr>
              <a:t> Liverpool?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i="1" dirty="0" err="1">
                <a:latin typeface="Arial Narrow" panose="020B0606020202030204" pitchFamily="34" charset="0"/>
              </a:rPr>
              <a:t>When</a:t>
            </a:r>
            <a:r>
              <a:rPr lang="es-AR" i="1" dirty="0">
                <a:latin typeface="Arial Narrow" panose="020B0606020202030204" pitchFamily="34" charset="0"/>
              </a:rPr>
              <a:t> </a:t>
            </a:r>
            <a:r>
              <a:rPr lang="es-AR" i="1" dirty="0" err="1">
                <a:latin typeface="Arial Narrow" panose="020B0606020202030204" pitchFamily="34" charset="0"/>
              </a:rPr>
              <a:t>did</a:t>
            </a:r>
            <a:r>
              <a:rPr lang="es-AR" i="1" dirty="0">
                <a:latin typeface="Arial Narrow" panose="020B0606020202030204" pitchFamily="34" charset="0"/>
              </a:rPr>
              <a:t> </a:t>
            </a:r>
            <a:r>
              <a:rPr lang="es-AR" i="1" dirty="0" err="1">
                <a:latin typeface="Arial Narrow" panose="020B0606020202030204" pitchFamily="34" charset="0"/>
              </a:rPr>
              <a:t>you</a:t>
            </a:r>
            <a:r>
              <a:rPr lang="es-AR" i="1" dirty="0">
                <a:latin typeface="Arial Narrow" panose="020B0606020202030204" pitchFamily="34" charset="0"/>
              </a:rPr>
              <a:t> </a:t>
            </a:r>
            <a:r>
              <a:rPr lang="es-AR" i="1" dirty="0" err="1">
                <a:latin typeface="Arial Narrow" panose="020B0606020202030204" pitchFamily="34" charset="0"/>
              </a:rPr>
              <a:t>go</a:t>
            </a:r>
            <a:r>
              <a:rPr lang="es-AR" i="1" dirty="0">
                <a:latin typeface="Arial Narrow" panose="020B0606020202030204" pitchFamily="34" charset="0"/>
              </a:rPr>
              <a:t> </a:t>
            </a:r>
            <a:r>
              <a:rPr lang="es-AR" i="1" dirty="0" err="1">
                <a:latin typeface="Arial Narrow" panose="020B0606020202030204" pitchFamily="34" charset="0"/>
              </a:rPr>
              <a:t>to</a:t>
            </a:r>
            <a:r>
              <a:rPr lang="es-AR" i="1" dirty="0">
                <a:latin typeface="Arial Narrow" panose="020B0606020202030204" pitchFamily="34" charset="0"/>
              </a:rPr>
              <a:t> Liverpool?</a:t>
            </a: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1827D5C6-16AD-4A33-90E2-F7F660FAF797}"/>
              </a:ext>
            </a:extLst>
          </p:cNvPr>
          <p:cNvSpPr txBox="1">
            <a:spLocks/>
          </p:cNvSpPr>
          <p:nvPr/>
        </p:nvSpPr>
        <p:spPr>
          <a:xfrm>
            <a:off x="6480313" y="2395192"/>
            <a:ext cx="5155096" cy="3906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AR" dirty="0">
                <a:solidFill>
                  <a:srgbClr val="00B050"/>
                </a:solidFill>
              </a:rPr>
              <a:t>S + </a:t>
            </a:r>
            <a:r>
              <a:rPr lang="es-AR" dirty="0" err="1">
                <a:solidFill>
                  <a:srgbClr val="00B050"/>
                </a:solidFill>
              </a:rPr>
              <a:t>was</a:t>
            </a:r>
            <a:r>
              <a:rPr lang="es-AR" dirty="0">
                <a:solidFill>
                  <a:srgbClr val="00B050"/>
                </a:solidFill>
              </a:rPr>
              <a:t>/</a:t>
            </a:r>
            <a:r>
              <a:rPr lang="es-AR" dirty="0" err="1">
                <a:solidFill>
                  <a:srgbClr val="00B050"/>
                </a:solidFill>
              </a:rPr>
              <a:t>were</a:t>
            </a:r>
            <a:r>
              <a:rPr lang="es-AR" dirty="0">
                <a:solidFill>
                  <a:srgbClr val="00B050"/>
                </a:solidFill>
              </a:rPr>
              <a:t> +</a:t>
            </a:r>
            <a:r>
              <a:rPr lang="es-AR" dirty="0" err="1">
                <a:solidFill>
                  <a:srgbClr val="00B050"/>
                </a:solidFill>
              </a:rPr>
              <a:t>Ving</a:t>
            </a:r>
            <a:r>
              <a:rPr lang="es-AR" dirty="0">
                <a:solidFill>
                  <a:srgbClr val="00B050"/>
                </a:solidFill>
              </a:rPr>
              <a:t>.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dirty="0"/>
              <a:t>I </a:t>
            </a:r>
            <a:r>
              <a:rPr lang="es-AR" dirty="0" err="1"/>
              <a:t>was</a:t>
            </a:r>
            <a:r>
              <a:rPr lang="es-AR" dirty="0"/>
              <a:t> </a:t>
            </a:r>
            <a:r>
              <a:rPr lang="es-AR" dirty="0" err="1"/>
              <a:t>listeing</a:t>
            </a:r>
            <a:r>
              <a:rPr lang="es-AR" dirty="0"/>
              <a:t> </a:t>
            </a:r>
            <a:r>
              <a:rPr lang="es-AR" dirty="0" err="1"/>
              <a:t>to</a:t>
            </a:r>
            <a:r>
              <a:rPr lang="es-AR" dirty="0"/>
              <a:t> </a:t>
            </a:r>
            <a:r>
              <a:rPr lang="es-AR" dirty="0" err="1"/>
              <a:t>you</a:t>
            </a:r>
            <a:r>
              <a:rPr lang="es-AR" dirty="0"/>
              <a:t>.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dirty="0">
                <a:solidFill>
                  <a:srgbClr val="00B050"/>
                </a:solidFill>
              </a:rPr>
              <a:t>S + </a:t>
            </a:r>
            <a:r>
              <a:rPr lang="es-AR" dirty="0" err="1">
                <a:solidFill>
                  <a:srgbClr val="00B050"/>
                </a:solidFill>
              </a:rPr>
              <a:t>wasn’t</a:t>
            </a:r>
            <a:r>
              <a:rPr lang="es-AR" dirty="0">
                <a:solidFill>
                  <a:srgbClr val="00B050"/>
                </a:solidFill>
              </a:rPr>
              <a:t>/</a:t>
            </a:r>
            <a:r>
              <a:rPr lang="es-AR" dirty="0" err="1">
                <a:solidFill>
                  <a:srgbClr val="00B050"/>
                </a:solidFill>
              </a:rPr>
              <a:t>weren’t</a:t>
            </a:r>
            <a:r>
              <a:rPr lang="es-AR" dirty="0">
                <a:solidFill>
                  <a:srgbClr val="00B050"/>
                </a:solidFill>
              </a:rPr>
              <a:t> + </a:t>
            </a:r>
            <a:r>
              <a:rPr lang="es-AR" dirty="0" err="1">
                <a:solidFill>
                  <a:srgbClr val="00B050"/>
                </a:solidFill>
              </a:rPr>
              <a:t>Ving</a:t>
            </a:r>
            <a:r>
              <a:rPr lang="es-AR" dirty="0">
                <a:solidFill>
                  <a:srgbClr val="00B050"/>
                </a:solidFill>
              </a:rPr>
              <a:t>.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dirty="0"/>
              <a:t>I </a:t>
            </a:r>
            <a:r>
              <a:rPr lang="es-AR" dirty="0" err="1"/>
              <a:t>wasn’t</a:t>
            </a:r>
            <a:r>
              <a:rPr lang="es-AR" dirty="0"/>
              <a:t> </a:t>
            </a:r>
            <a:r>
              <a:rPr lang="es-AR" dirty="0" err="1"/>
              <a:t>listening</a:t>
            </a:r>
            <a:r>
              <a:rPr lang="es-AR" dirty="0"/>
              <a:t> </a:t>
            </a:r>
            <a:r>
              <a:rPr lang="es-AR" dirty="0" err="1"/>
              <a:t>to</a:t>
            </a:r>
            <a:r>
              <a:rPr lang="es-AR" dirty="0"/>
              <a:t> </a:t>
            </a:r>
            <a:r>
              <a:rPr lang="es-AR" dirty="0" err="1"/>
              <a:t>you</a:t>
            </a:r>
            <a:r>
              <a:rPr lang="es-AR" dirty="0"/>
              <a:t>.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dirty="0" err="1">
                <a:solidFill>
                  <a:srgbClr val="00B050"/>
                </a:solidFill>
              </a:rPr>
              <a:t>Was</a:t>
            </a:r>
            <a:r>
              <a:rPr lang="es-AR" dirty="0">
                <a:solidFill>
                  <a:srgbClr val="00B050"/>
                </a:solidFill>
              </a:rPr>
              <a:t>/</a:t>
            </a:r>
            <a:r>
              <a:rPr lang="es-AR" dirty="0" err="1">
                <a:solidFill>
                  <a:srgbClr val="00B050"/>
                </a:solidFill>
              </a:rPr>
              <a:t>were</a:t>
            </a:r>
            <a:r>
              <a:rPr lang="es-AR" dirty="0">
                <a:solidFill>
                  <a:srgbClr val="00B050"/>
                </a:solidFill>
              </a:rPr>
              <a:t> + S + </a:t>
            </a:r>
            <a:r>
              <a:rPr lang="es-AR" dirty="0" err="1">
                <a:solidFill>
                  <a:srgbClr val="00B050"/>
                </a:solidFill>
              </a:rPr>
              <a:t>Ving</a:t>
            </a:r>
            <a:r>
              <a:rPr lang="es-AR" dirty="0">
                <a:solidFill>
                  <a:srgbClr val="00B050"/>
                </a:solidFill>
              </a:rPr>
              <a:t>?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dirty="0" err="1"/>
              <a:t>Were</a:t>
            </a:r>
            <a:r>
              <a:rPr lang="es-AR" dirty="0"/>
              <a:t> </a:t>
            </a:r>
            <a:r>
              <a:rPr lang="es-AR" dirty="0" err="1"/>
              <a:t>you</a:t>
            </a:r>
            <a:r>
              <a:rPr lang="es-AR" dirty="0"/>
              <a:t> </a:t>
            </a:r>
            <a:r>
              <a:rPr lang="es-AR" dirty="0" err="1"/>
              <a:t>listening</a:t>
            </a:r>
            <a:r>
              <a:rPr lang="es-AR" dirty="0"/>
              <a:t> </a:t>
            </a:r>
            <a:r>
              <a:rPr lang="es-AR" dirty="0" err="1"/>
              <a:t>to</a:t>
            </a:r>
            <a:r>
              <a:rPr lang="es-AR" dirty="0"/>
              <a:t> me?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s-AR" dirty="0" err="1"/>
              <a:t>Why</a:t>
            </a:r>
            <a:r>
              <a:rPr lang="es-AR" dirty="0"/>
              <a:t> </a:t>
            </a:r>
            <a:r>
              <a:rPr lang="es-AR" dirty="0" err="1"/>
              <a:t>was</a:t>
            </a:r>
            <a:r>
              <a:rPr lang="es-AR" dirty="0"/>
              <a:t> </a:t>
            </a:r>
            <a:r>
              <a:rPr lang="es-AR" dirty="0" err="1"/>
              <a:t>she</a:t>
            </a:r>
            <a:r>
              <a:rPr lang="es-AR" dirty="0"/>
              <a:t> </a:t>
            </a:r>
            <a:r>
              <a:rPr lang="es-AR" dirty="0" err="1"/>
              <a:t>crying</a:t>
            </a:r>
            <a:r>
              <a:rPr lang="es-AR" dirty="0"/>
              <a:t>?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58290E81-3B22-4E5E-BBE4-99BF1827A538}"/>
              </a:ext>
            </a:extLst>
          </p:cNvPr>
          <p:cNvSpPr txBox="1">
            <a:spLocks/>
          </p:cNvSpPr>
          <p:nvPr/>
        </p:nvSpPr>
        <p:spPr>
          <a:xfrm>
            <a:off x="1456083" y="1511059"/>
            <a:ext cx="3730487" cy="1075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AR" sz="5400" b="1" spc="300" dirty="0">
                <a:latin typeface="Juice ITC" panose="04040403040A02020202" pitchFamily="82" charset="0"/>
              </a:rPr>
              <a:t>SIMPLE</a:t>
            </a:r>
          </a:p>
        </p:txBody>
      </p:sp>
      <p:sp>
        <p:nvSpPr>
          <p:cNvPr id="11" name="Bocadillo: rectángulo con esquinas redondeadas 10">
            <a:extLst>
              <a:ext uri="{FF2B5EF4-FFF2-40B4-BE49-F238E27FC236}">
                <a16:creationId xmlns:a16="http://schemas.microsoft.com/office/drawing/2014/main" id="{6101FC5E-1338-491A-AF33-99A13D4E259B}"/>
              </a:ext>
            </a:extLst>
          </p:cNvPr>
          <p:cNvSpPr/>
          <p:nvPr/>
        </p:nvSpPr>
        <p:spPr>
          <a:xfrm>
            <a:off x="414129" y="103912"/>
            <a:ext cx="2541105" cy="1179443"/>
          </a:xfrm>
          <a:prstGeom prst="wedgeRoundRectCallout">
            <a:avLst>
              <a:gd name="adj1" fmla="val -6231"/>
              <a:gd name="adj2" fmla="val 66994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dirty="0" err="1"/>
              <a:t>When</a:t>
            </a:r>
            <a:r>
              <a:rPr lang="es-AR" dirty="0"/>
              <a:t> the </a:t>
            </a:r>
            <a:r>
              <a:rPr lang="es-AR" dirty="0" err="1"/>
              <a:t>action</a:t>
            </a:r>
            <a:r>
              <a:rPr lang="es-AR" dirty="0"/>
              <a:t> </a:t>
            </a:r>
            <a:r>
              <a:rPr lang="es-AR" dirty="0" err="1"/>
              <a:t>finished</a:t>
            </a:r>
            <a:r>
              <a:rPr lang="es-AR" dirty="0"/>
              <a:t>.</a:t>
            </a:r>
          </a:p>
          <a:p>
            <a:pPr algn="ctr"/>
            <a:r>
              <a:rPr lang="es-AR" dirty="0"/>
              <a:t>(in 1996-last </a:t>
            </a:r>
            <a:r>
              <a:rPr lang="es-AR" dirty="0" err="1"/>
              <a:t>year</a:t>
            </a:r>
            <a:r>
              <a:rPr lang="es-AR" dirty="0"/>
              <a:t>, </a:t>
            </a:r>
            <a:r>
              <a:rPr lang="es-AR" dirty="0" err="1"/>
              <a:t>when</a:t>
            </a:r>
            <a:r>
              <a:rPr lang="es-AR" dirty="0"/>
              <a:t>, </a:t>
            </a:r>
            <a:r>
              <a:rPr lang="es-AR" dirty="0" err="1"/>
              <a:t>etc</a:t>
            </a:r>
            <a:r>
              <a:rPr lang="es-AR" dirty="0"/>
              <a:t>)</a:t>
            </a:r>
          </a:p>
        </p:txBody>
      </p:sp>
      <p:sp>
        <p:nvSpPr>
          <p:cNvPr id="13" name="Bocadillo: rectángulo con esquinas redondeadas 12">
            <a:extLst>
              <a:ext uri="{FF2B5EF4-FFF2-40B4-BE49-F238E27FC236}">
                <a16:creationId xmlns:a16="http://schemas.microsoft.com/office/drawing/2014/main" id="{0C2D233D-4E0E-4DE4-A584-5F9782704BB8}"/>
              </a:ext>
            </a:extLst>
          </p:cNvPr>
          <p:cNvSpPr/>
          <p:nvPr/>
        </p:nvSpPr>
        <p:spPr>
          <a:xfrm>
            <a:off x="9236766" y="70110"/>
            <a:ext cx="2541105" cy="1179443"/>
          </a:xfrm>
          <a:prstGeom prst="wedgeRoundRectCallout">
            <a:avLst>
              <a:gd name="adj1" fmla="val -6231"/>
              <a:gd name="adj2" fmla="val 66994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dirty="0" err="1"/>
              <a:t>While</a:t>
            </a:r>
            <a:r>
              <a:rPr lang="es-AR" dirty="0"/>
              <a:t> (</a:t>
            </a:r>
            <a:r>
              <a:rPr lang="es-AR" dirty="0" err="1"/>
              <a:t>because</a:t>
            </a:r>
            <a:r>
              <a:rPr lang="es-AR" dirty="0"/>
              <a:t> the </a:t>
            </a:r>
            <a:r>
              <a:rPr lang="es-AR" dirty="0" err="1"/>
              <a:t>action</a:t>
            </a:r>
            <a:r>
              <a:rPr lang="es-AR" dirty="0"/>
              <a:t> </a:t>
            </a:r>
            <a:r>
              <a:rPr lang="es-AR" dirty="0" err="1"/>
              <a:t>was</a:t>
            </a:r>
            <a:r>
              <a:rPr lang="es-AR" dirty="0"/>
              <a:t> in </a:t>
            </a:r>
            <a:r>
              <a:rPr lang="es-AR" dirty="0" err="1"/>
              <a:t>progress</a:t>
            </a:r>
            <a:r>
              <a:rPr lang="es-A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07330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8" grpId="0"/>
      <p:bldP spid="10" grpId="0"/>
      <p:bldP spid="5" grpId="0"/>
      <p:bldP spid="11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BE1240-5B69-4562-B0EE-EA15A9A1E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4FB579-53A3-4F46-9BBE-A6F6F469F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B156922-6940-41A2-AA0A-B3044F439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781" y="0"/>
            <a:ext cx="87824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447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4F025A-3232-4911-AE3B-6F0B399FF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2016" y="365125"/>
            <a:ext cx="2398645" cy="1325563"/>
          </a:xfrm>
        </p:spPr>
        <p:txBody>
          <a:bodyPr>
            <a:normAutofit/>
          </a:bodyPr>
          <a:lstStyle/>
          <a:p>
            <a:r>
              <a:rPr lang="es-AR" sz="2800" dirty="0" err="1"/>
              <a:t>interruption</a:t>
            </a:r>
            <a:endParaRPr lang="es-AR" sz="28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69C5D5-A085-4CD8-AF46-B9A50E1C5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835" y="1825625"/>
            <a:ext cx="11330608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AR" sz="4000" dirty="0"/>
              <a:t>I </a:t>
            </a:r>
            <a:r>
              <a:rPr lang="es-AR" sz="4000" dirty="0" err="1">
                <a:solidFill>
                  <a:srgbClr val="00B050"/>
                </a:solidFill>
              </a:rPr>
              <a:t>was</a:t>
            </a:r>
            <a:r>
              <a:rPr lang="es-AR" sz="4000" dirty="0">
                <a:solidFill>
                  <a:srgbClr val="00B050"/>
                </a:solidFill>
              </a:rPr>
              <a:t> </a:t>
            </a:r>
            <a:r>
              <a:rPr lang="es-AR" sz="4000" dirty="0" err="1">
                <a:solidFill>
                  <a:srgbClr val="00B050"/>
                </a:solidFill>
              </a:rPr>
              <a:t>doing</a:t>
            </a:r>
            <a:r>
              <a:rPr lang="es-AR" sz="4000" dirty="0">
                <a:solidFill>
                  <a:srgbClr val="00B050"/>
                </a:solidFill>
              </a:rPr>
              <a:t> </a:t>
            </a:r>
            <a:r>
              <a:rPr lang="es-AR" sz="4000" dirty="0" err="1"/>
              <a:t>my</a:t>
            </a:r>
            <a:r>
              <a:rPr lang="es-AR" sz="4000" dirty="0"/>
              <a:t> </a:t>
            </a:r>
            <a:r>
              <a:rPr lang="es-AR" sz="4000" dirty="0" err="1"/>
              <a:t>homework</a:t>
            </a:r>
            <a:r>
              <a:rPr lang="es-AR" sz="4000" dirty="0"/>
              <a:t> </a:t>
            </a:r>
            <a:r>
              <a:rPr lang="es-AR" sz="4000" dirty="0" err="1">
                <a:solidFill>
                  <a:srgbClr val="FF0000"/>
                </a:solidFill>
              </a:rPr>
              <a:t>when</a:t>
            </a:r>
            <a:r>
              <a:rPr lang="es-AR" sz="4000" dirty="0"/>
              <a:t> the </a:t>
            </a:r>
            <a:r>
              <a:rPr lang="es-AR" sz="4000" dirty="0" err="1"/>
              <a:t>phone</a:t>
            </a:r>
            <a:r>
              <a:rPr lang="es-AR" sz="4000" dirty="0"/>
              <a:t> </a:t>
            </a:r>
            <a:r>
              <a:rPr lang="es-AR" sz="4000" dirty="0" err="1">
                <a:solidFill>
                  <a:srgbClr val="00B050"/>
                </a:solidFill>
              </a:rPr>
              <a:t>rang</a:t>
            </a:r>
            <a:r>
              <a:rPr lang="es-AR" sz="4000" dirty="0"/>
              <a:t>.</a:t>
            </a:r>
          </a:p>
          <a:p>
            <a:pPr marL="0" indent="0" algn="ctr">
              <a:buNone/>
            </a:pPr>
            <a:endParaRPr lang="es-AR" sz="4000" dirty="0"/>
          </a:p>
          <a:p>
            <a:pPr marL="0" indent="0" algn="ctr">
              <a:buNone/>
            </a:pPr>
            <a:endParaRPr lang="es-AR" sz="4000" dirty="0"/>
          </a:p>
          <a:p>
            <a:pPr marL="0" indent="0" algn="ctr">
              <a:buNone/>
            </a:pPr>
            <a:r>
              <a:rPr lang="es-AR" sz="4000" dirty="0" err="1">
                <a:solidFill>
                  <a:srgbClr val="FF0000"/>
                </a:solidFill>
              </a:rPr>
              <a:t>While</a:t>
            </a:r>
            <a:r>
              <a:rPr lang="es-AR" sz="4000" dirty="0"/>
              <a:t> I </a:t>
            </a:r>
            <a:r>
              <a:rPr lang="es-AR" sz="4000" dirty="0" err="1">
                <a:solidFill>
                  <a:srgbClr val="00B050"/>
                </a:solidFill>
              </a:rPr>
              <a:t>was</a:t>
            </a:r>
            <a:r>
              <a:rPr lang="es-AR" sz="4000" dirty="0">
                <a:solidFill>
                  <a:srgbClr val="00B050"/>
                </a:solidFill>
              </a:rPr>
              <a:t> </a:t>
            </a:r>
            <a:r>
              <a:rPr lang="es-AR" sz="4000" dirty="0" err="1">
                <a:solidFill>
                  <a:srgbClr val="00B050"/>
                </a:solidFill>
              </a:rPr>
              <a:t>singing</a:t>
            </a:r>
            <a:r>
              <a:rPr lang="es-AR" sz="4000" dirty="0">
                <a:solidFill>
                  <a:srgbClr val="00B050"/>
                </a:solidFill>
              </a:rPr>
              <a:t> </a:t>
            </a:r>
            <a:r>
              <a:rPr lang="es-AR" sz="4000" dirty="0" err="1"/>
              <a:t>they</a:t>
            </a:r>
            <a:r>
              <a:rPr lang="es-AR" sz="4000" dirty="0"/>
              <a:t> </a:t>
            </a:r>
            <a:r>
              <a:rPr lang="es-AR" sz="4000" dirty="0" err="1">
                <a:solidFill>
                  <a:srgbClr val="00B050"/>
                </a:solidFill>
              </a:rPr>
              <a:t>were</a:t>
            </a:r>
            <a:r>
              <a:rPr lang="es-AR" sz="4000" dirty="0">
                <a:solidFill>
                  <a:srgbClr val="00B050"/>
                </a:solidFill>
              </a:rPr>
              <a:t> </a:t>
            </a:r>
            <a:r>
              <a:rPr lang="es-AR" sz="4000" dirty="0" err="1">
                <a:solidFill>
                  <a:srgbClr val="00B050"/>
                </a:solidFill>
              </a:rPr>
              <a:t>playing</a:t>
            </a:r>
            <a:r>
              <a:rPr lang="es-AR" sz="4000" dirty="0">
                <a:solidFill>
                  <a:srgbClr val="00B050"/>
                </a:solidFill>
              </a:rPr>
              <a:t> </a:t>
            </a:r>
            <a:r>
              <a:rPr lang="es-AR" sz="4000" dirty="0" err="1"/>
              <a:t>instruments</a:t>
            </a:r>
            <a:r>
              <a:rPr lang="es-AR" sz="4000" dirty="0"/>
              <a:t>.</a:t>
            </a:r>
          </a:p>
        </p:txBody>
      </p: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69AC88B8-7D9A-47ED-AE2E-0B92394D029C}"/>
              </a:ext>
            </a:extLst>
          </p:cNvPr>
          <p:cNvCxnSpPr/>
          <p:nvPr/>
        </p:nvCxnSpPr>
        <p:spPr>
          <a:xfrm>
            <a:off x="7103165" y="1285461"/>
            <a:ext cx="0" cy="540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300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7F85EF-7B6D-41DA-AB90-109FE3E28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909CBA-AF92-48B3-9444-FFBBA0199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267715A-DA04-4B2E-B8A4-9EAEF1AF2E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61" t="12348" r="11305" b="15926"/>
          <a:stretch/>
        </p:blipFill>
        <p:spPr>
          <a:xfrm>
            <a:off x="106803" y="0"/>
            <a:ext cx="119783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343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4247A7-430C-43D5-BC54-CAA6431A8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AR" dirty="0"/>
              <a:t>I </a:t>
            </a:r>
            <a:r>
              <a:rPr lang="es-AR" dirty="0" err="1"/>
              <a:t>call</a:t>
            </a:r>
            <a:r>
              <a:rPr lang="es-AR" dirty="0"/>
              <a:t> </a:t>
            </a:r>
            <a:r>
              <a:rPr lang="es-AR" dirty="0" err="1"/>
              <a:t>her</a:t>
            </a:r>
            <a:r>
              <a:rPr lang="es-AR" dirty="0"/>
              <a:t> </a:t>
            </a:r>
            <a:r>
              <a:rPr lang="es-AR" dirty="0" err="1"/>
              <a:t>but</a:t>
            </a:r>
            <a:r>
              <a:rPr lang="es-AR" dirty="0"/>
              <a:t> </a:t>
            </a:r>
            <a:r>
              <a:rPr lang="es-AR" dirty="0" err="1"/>
              <a:t>she</a:t>
            </a:r>
            <a:r>
              <a:rPr lang="es-AR" dirty="0"/>
              <a:t> </a:t>
            </a:r>
            <a:r>
              <a:rPr lang="es-AR" dirty="0" err="1"/>
              <a:t>still</a:t>
            </a:r>
            <a:r>
              <a:rPr lang="es-AR" dirty="0"/>
              <a:t> </a:t>
            </a:r>
            <a:r>
              <a:rPr lang="es-AR" dirty="0" err="1"/>
              <a:t>sleep</a:t>
            </a:r>
            <a:r>
              <a:rPr lang="es-AR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s-AR" dirty="0" err="1"/>
              <a:t>When</a:t>
            </a:r>
            <a:r>
              <a:rPr lang="es-AR" dirty="0"/>
              <a:t> </a:t>
            </a:r>
            <a:r>
              <a:rPr lang="es-AR" dirty="0" err="1"/>
              <a:t>you</a:t>
            </a:r>
            <a:r>
              <a:rPr lang="es-AR" dirty="0"/>
              <a:t> </a:t>
            </a:r>
            <a:r>
              <a:rPr lang="es-AR" dirty="0" err="1"/>
              <a:t>buy</a:t>
            </a:r>
            <a:r>
              <a:rPr lang="es-AR" dirty="0"/>
              <a:t> </a:t>
            </a:r>
            <a:r>
              <a:rPr lang="es-AR" dirty="0" err="1"/>
              <a:t>this</a:t>
            </a:r>
            <a:r>
              <a:rPr lang="es-AR" dirty="0"/>
              <a:t> </a:t>
            </a:r>
            <a:r>
              <a:rPr lang="es-AR" dirty="0" err="1"/>
              <a:t>coat</a:t>
            </a:r>
            <a:r>
              <a:rPr lang="es-AR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s-AR" dirty="0"/>
              <a:t>The driver stop </a:t>
            </a:r>
            <a:r>
              <a:rPr lang="es-AR" dirty="0" err="1"/>
              <a:t>quickly</a:t>
            </a:r>
            <a:r>
              <a:rPr lang="es-AR" dirty="0"/>
              <a:t> </a:t>
            </a:r>
            <a:r>
              <a:rPr lang="es-AR" dirty="0" err="1"/>
              <a:t>when</a:t>
            </a:r>
            <a:r>
              <a:rPr lang="es-AR" dirty="0"/>
              <a:t> he </a:t>
            </a:r>
            <a:r>
              <a:rPr lang="es-AR" dirty="0" err="1"/>
              <a:t>see</a:t>
            </a:r>
            <a:r>
              <a:rPr lang="es-AR" dirty="0"/>
              <a:t> the red light.</a:t>
            </a:r>
          </a:p>
          <a:p>
            <a:pPr marL="514350" indent="-514350">
              <a:buFont typeface="+mj-lt"/>
              <a:buAutoNum type="arabicPeriod"/>
            </a:pPr>
            <a:r>
              <a:rPr lang="es-AR" dirty="0" err="1"/>
              <a:t>They</a:t>
            </a:r>
            <a:r>
              <a:rPr lang="es-AR" dirty="0"/>
              <a:t> </a:t>
            </a:r>
            <a:r>
              <a:rPr lang="es-AR" dirty="0" err="1"/>
              <a:t>scream</a:t>
            </a:r>
            <a:r>
              <a:rPr lang="es-AR" dirty="0"/>
              <a:t> </a:t>
            </a:r>
            <a:r>
              <a:rPr lang="es-AR" dirty="0" err="1"/>
              <a:t>because</a:t>
            </a:r>
            <a:r>
              <a:rPr lang="es-AR" dirty="0"/>
              <a:t> </a:t>
            </a:r>
            <a:r>
              <a:rPr lang="es-AR" dirty="0" err="1"/>
              <a:t>they</a:t>
            </a:r>
            <a:r>
              <a:rPr lang="es-AR" dirty="0"/>
              <a:t> be </a:t>
            </a:r>
            <a:r>
              <a:rPr lang="es-AR" dirty="0" err="1"/>
              <a:t>scared</a:t>
            </a:r>
            <a:r>
              <a:rPr lang="es-AR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s-AR" dirty="0" err="1"/>
              <a:t>They</a:t>
            </a:r>
            <a:r>
              <a:rPr lang="es-AR" dirty="0"/>
              <a:t> </a:t>
            </a:r>
            <a:r>
              <a:rPr lang="es-AR" dirty="0" err="1"/>
              <a:t>not</a:t>
            </a:r>
            <a:r>
              <a:rPr lang="es-AR" dirty="0"/>
              <a:t> </a:t>
            </a:r>
            <a:r>
              <a:rPr lang="es-AR" dirty="0" err="1"/>
              <a:t>get</a:t>
            </a:r>
            <a:r>
              <a:rPr lang="es-AR" dirty="0"/>
              <a:t> </a:t>
            </a:r>
            <a:r>
              <a:rPr lang="es-AR" dirty="0" err="1"/>
              <a:t>married</a:t>
            </a:r>
            <a:r>
              <a:rPr lang="es-AR" dirty="0"/>
              <a:t> in 2006.</a:t>
            </a:r>
          </a:p>
          <a:p>
            <a:pPr marL="514350" indent="-514350">
              <a:buFont typeface="+mj-lt"/>
              <a:buAutoNum type="arabicPeriod"/>
            </a:pPr>
            <a:r>
              <a:rPr lang="es-AR" dirty="0" err="1"/>
              <a:t>We</a:t>
            </a:r>
            <a:r>
              <a:rPr lang="es-AR" dirty="0"/>
              <a:t> </a:t>
            </a:r>
            <a:r>
              <a:rPr lang="es-AR" dirty="0" err="1"/>
              <a:t>not</a:t>
            </a:r>
            <a:r>
              <a:rPr lang="es-AR" dirty="0"/>
              <a:t> can </a:t>
            </a:r>
            <a:r>
              <a:rPr lang="es-AR" dirty="0" err="1"/>
              <a:t>play</a:t>
            </a:r>
            <a:r>
              <a:rPr lang="es-AR" dirty="0"/>
              <a:t> </a:t>
            </a:r>
            <a:r>
              <a:rPr lang="es-AR" dirty="0" err="1"/>
              <a:t>tennis</a:t>
            </a:r>
            <a:r>
              <a:rPr lang="es-AR" dirty="0"/>
              <a:t> </a:t>
            </a:r>
            <a:r>
              <a:rPr lang="es-AR" dirty="0" err="1"/>
              <a:t>because</a:t>
            </a:r>
            <a:r>
              <a:rPr lang="es-AR" dirty="0"/>
              <a:t> </a:t>
            </a:r>
            <a:r>
              <a:rPr lang="es-AR" dirty="0" err="1"/>
              <a:t>it</a:t>
            </a:r>
            <a:r>
              <a:rPr lang="es-AR" dirty="0"/>
              <a:t> rain.</a:t>
            </a:r>
          </a:p>
          <a:p>
            <a:pPr marL="514350" indent="-514350">
              <a:buFont typeface="+mj-lt"/>
              <a:buAutoNum type="arabicPeriod"/>
            </a:pPr>
            <a:r>
              <a:rPr lang="es-AR" dirty="0" err="1"/>
              <a:t>You</a:t>
            </a:r>
            <a:r>
              <a:rPr lang="es-AR" dirty="0"/>
              <a:t> </a:t>
            </a:r>
            <a:r>
              <a:rPr lang="es-AR" dirty="0" err="1"/>
              <a:t>hear</a:t>
            </a:r>
            <a:r>
              <a:rPr lang="es-AR" dirty="0"/>
              <a:t> </a:t>
            </a:r>
            <a:r>
              <a:rPr lang="es-AR" dirty="0" err="1"/>
              <a:t>that</a:t>
            </a:r>
            <a:r>
              <a:rPr lang="es-AR" dirty="0"/>
              <a:t> </a:t>
            </a:r>
            <a:r>
              <a:rPr lang="es-AR" dirty="0" err="1"/>
              <a:t>noise</a:t>
            </a:r>
            <a:r>
              <a:rPr lang="es-AR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s-AR" dirty="0" err="1"/>
              <a:t>Why</a:t>
            </a:r>
            <a:r>
              <a:rPr lang="es-AR" dirty="0"/>
              <a:t>  </a:t>
            </a:r>
            <a:r>
              <a:rPr lang="es-AR" dirty="0" err="1"/>
              <a:t>you</a:t>
            </a:r>
            <a:r>
              <a:rPr lang="es-AR" dirty="0"/>
              <a:t> </a:t>
            </a:r>
            <a:r>
              <a:rPr lang="es-AR" dirty="0" err="1"/>
              <a:t>cry</a:t>
            </a:r>
            <a:r>
              <a:rPr lang="es-AR" dirty="0"/>
              <a:t>?</a:t>
            </a:r>
          </a:p>
          <a:p>
            <a:pPr marL="514350" indent="-514350">
              <a:buFont typeface="+mj-lt"/>
              <a:buAutoNum type="arabicPeriod"/>
            </a:pPr>
            <a:endParaRPr lang="es-AR" dirty="0"/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928272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D9AB232-9104-42D7-84FB-7FA4133A3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0503" y="15508"/>
            <a:ext cx="8693427" cy="6842492"/>
          </a:xfrm>
          <a:prstGeom prst="rect">
            <a:avLst/>
          </a:prstGeom>
        </p:spPr>
      </p:pic>
      <p:pic>
        <p:nvPicPr>
          <p:cNvPr id="6" name="ef3e_int_02a_1-41">
            <a:hlinkClick r:id="" action="ppaction://media"/>
            <a:extLst>
              <a:ext uri="{FF2B5EF4-FFF2-40B4-BE49-F238E27FC236}">
                <a16:creationId xmlns:a16="http://schemas.microsoft.com/office/drawing/2014/main" id="{9B16708F-67C7-472E-A10E-5261B385538F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41497" y="723106"/>
            <a:ext cx="609600" cy="609600"/>
          </a:xfrm>
        </p:spPr>
      </p:pic>
    </p:spTree>
    <p:extLst>
      <p:ext uri="{BB962C8B-B14F-4D97-AF65-F5344CB8AC3E}">
        <p14:creationId xmlns:p14="http://schemas.microsoft.com/office/powerpoint/2010/main" val="3925470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1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7621FF-FB86-4DFC-9285-A8A1D7111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151EAD-F288-47E1-B94B-390B8F89F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51E28C9-761D-47FC-89E0-AFA97D323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73" y="0"/>
            <a:ext cx="11221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0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196</Words>
  <Application>Microsoft Office PowerPoint</Application>
  <PresentationFormat>Panorámica</PresentationFormat>
  <Paragraphs>33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Arial Narrow</vt:lpstr>
      <vt:lpstr>Calibri</vt:lpstr>
      <vt:lpstr>Calibri Light</vt:lpstr>
      <vt:lpstr>Juice ITC</vt:lpstr>
      <vt:lpstr>Tema de Office</vt:lpstr>
      <vt:lpstr>PAST</vt:lpstr>
      <vt:lpstr>Presentación de PowerPoint</vt:lpstr>
      <vt:lpstr>interruption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PAST</dc:title>
  <dc:creator>Adriana Georgieff Michunovich</dc:creator>
  <cp:lastModifiedBy>Adriana Georgieff Michunovich</cp:lastModifiedBy>
  <cp:revision>3</cp:revision>
  <dcterms:created xsi:type="dcterms:W3CDTF">2021-03-22T17:14:25Z</dcterms:created>
  <dcterms:modified xsi:type="dcterms:W3CDTF">2021-03-22T19:39:36Z</dcterms:modified>
</cp:coreProperties>
</file>

<file path=docProps/thumbnail.jpeg>
</file>